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58" r:id="rId6"/>
    <p:sldId id="286" r:id="rId7"/>
    <p:sldId id="292" r:id="rId8"/>
    <p:sldId id="296" r:id="rId9"/>
    <p:sldId id="288" r:id="rId10"/>
    <p:sldId id="289" r:id="rId11"/>
    <p:sldId id="290" r:id="rId12"/>
    <p:sldId id="291" r:id="rId1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7FF00"/>
    <a:srgbClr val="000644"/>
    <a:srgbClr val="B8A1FF"/>
    <a:srgbClr val="431F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EF90D5-619D-4F2F-A6D1-11FFAA2D9E3B}" v="13" dt="2021-09-03T08:14:35.210"/>
  </p1510:revLst>
</p1510:revInfo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jl, licht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svg"/><Relationship Id="rId1" Type="http://schemas.openxmlformats.org/officeDocument/2006/relationships/image" Target="../media/image9.png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E3DC77-14C0-4924-8627-9F753E33367E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4AC490E7-2E99-4C1E-8E7F-04D142D690D7}">
      <dgm:prSet/>
      <dgm:spPr/>
      <dgm:t>
        <a:bodyPr/>
        <a:lstStyle/>
        <a:p>
          <a:r>
            <a:rPr lang="nl-NL" dirty="0"/>
            <a:t>Schrijf op een vel je de naam van het vrijetijdsbedrijf.</a:t>
          </a:r>
          <a:endParaRPr lang="en-US" dirty="0"/>
        </a:p>
      </dgm:t>
    </dgm:pt>
    <dgm:pt modelId="{3C25DA84-9402-4079-9803-677D6B5AA65F}" type="parTrans" cxnId="{05F63D7C-6CEA-4761-AE8F-857BF42A80B3}">
      <dgm:prSet/>
      <dgm:spPr/>
      <dgm:t>
        <a:bodyPr/>
        <a:lstStyle/>
        <a:p>
          <a:endParaRPr lang="en-US"/>
        </a:p>
      </dgm:t>
    </dgm:pt>
    <dgm:pt modelId="{160C9BBC-098A-4E06-858F-9995337C00F2}" type="sibTrans" cxnId="{05F63D7C-6CEA-4761-AE8F-857BF42A80B3}">
      <dgm:prSet/>
      <dgm:spPr/>
      <dgm:t>
        <a:bodyPr/>
        <a:lstStyle/>
        <a:p>
          <a:endParaRPr lang="en-US"/>
        </a:p>
      </dgm:t>
    </dgm:pt>
    <dgm:pt modelId="{4A8C1356-45C4-4F56-AE20-DFC2EBD64165}">
      <dgm:prSet/>
      <dgm:spPr/>
      <dgm:t>
        <a:bodyPr/>
        <a:lstStyle/>
        <a:p>
          <a:r>
            <a:rPr lang="nl-NL" dirty="0"/>
            <a:t>Geef in minimaal 3 zinnen Algemene beschrijving van het bedrijf.</a:t>
          </a:r>
          <a:endParaRPr lang="en-US" dirty="0"/>
        </a:p>
      </dgm:t>
    </dgm:pt>
    <dgm:pt modelId="{93DE0529-AD46-4BD3-AD1D-90F365416909}" type="parTrans" cxnId="{6FFE0587-3B3B-43F3-A252-78B64C8AD102}">
      <dgm:prSet/>
      <dgm:spPr/>
      <dgm:t>
        <a:bodyPr/>
        <a:lstStyle/>
        <a:p>
          <a:endParaRPr lang="en-US"/>
        </a:p>
      </dgm:t>
    </dgm:pt>
    <dgm:pt modelId="{789F6207-93E8-42F3-87E6-1CC6675B0C42}" type="sibTrans" cxnId="{6FFE0587-3B3B-43F3-A252-78B64C8AD102}">
      <dgm:prSet/>
      <dgm:spPr/>
      <dgm:t>
        <a:bodyPr/>
        <a:lstStyle/>
        <a:p>
          <a:endParaRPr lang="en-US"/>
        </a:p>
      </dgm:t>
    </dgm:pt>
    <dgm:pt modelId="{06A4B8F5-D358-47BF-B10A-B48C3A8117D2}">
      <dgm:prSet/>
      <dgm:spPr/>
      <dgm:t>
        <a:bodyPr/>
        <a:lstStyle/>
        <a:p>
          <a:r>
            <a:rPr lang="nl-NL"/>
            <a:t>Wat doet het bedrijf met de belevenisbouwstenen?</a:t>
          </a:r>
          <a:endParaRPr lang="en-US"/>
        </a:p>
      </dgm:t>
    </dgm:pt>
    <dgm:pt modelId="{74D9E2C1-2BA8-442F-A2C1-2D60686B9795}" type="parTrans" cxnId="{2BA8A7D9-141A-49E3-8FAB-91C65389D05F}">
      <dgm:prSet/>
      <dgm:spPr/>
      <dgm:t>
        <a:bodyPr/>
        <a:lstStyle/>
        <a:p>
          <a:endParaRPr lang="en-US"/>
        </a:p>
      </dgm:t>
    </dgm:pt>
    <dgm:pt modelId="{DBC367F4-DD27-43E0-BEE1-1A0ECE9F907F}" type="sibTrans" cxnId="{2BA8A7D9-141A-49E3-8FAB-91C65389D05F}">
      <dgm:prSet/>
      <dgm:spPr/>
      <dgm:t>
        <a:bodyPr/>
        <a:lstStyle/>
        <a:p>
          <a:endParaRPr lang="en-US"/>
        </a:p>
      </dgm:t>
    </dgm:pt>
    <dgm:pt modelId="{5FE4A27B-637E-4E90-B392-7B9DD7339E3B}" type="pres">
      <dgm:prSet presAssocID="{3FE3DC77-14C0-4924-8627-9F753E33367E}" presName="root" presStyleCnt="0">
        <dgm:presLayoutVars>
          <dgm:dir/>
          <dgm:resizeHandles val="exact"/>
        </dgm:presLayoutVars>
      </dgm:prSet>
      <dgm:spPr/>
    </dgm:pt>
    <dgm:pt modelId="{11A2B549-42FE-4C31-941D-26AB0A95E9CC}" type="pres">
      <dgm:prSet presAssocID="{4AC490E7-2E99-4C1E-8E7F-04D142D690D7}" presName="compNode" presStyleCnt="0"/>
      <dgm:spPr/>
    </dgm:pt>
    <dgm:pt modelId="{83D926EE-0E08-4A91-B9FA-6D78910FFF01}" type="pres">
      <dgm:prSet presAssocID="{4AC490E7-2E99-4C1E-8E7F-04D142D690D7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cument"/>
        </a:ext>
      </dgm:extLst>
    </dgm:pt>
    <dgm:pt modelId="{C39A2ECC-87E9-4038-87A2-D4A10B19EA3F}" type="pres">
      <dgm:prSet presAssocID="{4AC490E7-2E99-4C1E-8E7F-04D142D690D7}" presName="spaceRect" presStyleCnt="0"/>
      <dgm:spPr/>
    </dgm:pt>
    <dgm:pt modelId="{A268A1FC-AD40-437D-B139-687DCADF1F4E}" type="pres">
      <dgm:prSet presAssocID="{4AC490E7-2E99-4C1E-8E7F-04D142D690D7}" presName="textRect" presStyleLbl="revTx" presStyleIdx="0" presStyleCnt="3">
        <dgm:presLayoutVars>
          <dgm:chMax val="1"/>
          <dgm:chPref val="1"/>
        </dgm:presLayoutVars>
      </dgm:prSet>
      <dgm:spPr/>
    </dgm:pt>
    <dgm:pt modelId="{C6ED45FC-B86A-49EB-B6D3-2E99DF6F984F}" type="pres">
      <dgm:prSet presAssocID="{160C9BBC-098A-4E06-858F-9995337C00F2}" presName="sibTrans" presStyleCnt="0"/>
      <dgm:spPr/>
    </dgm:pt>
    <dgm:pt modelId="{4F69A642-968B-467E-BDF1-A86FE233F978}" type="pres">
      <dgm:prSet presAssocID="{4A8C1356-45C4-4F56-AE20-DFC2EBD64165}" presName="compNode" presStyleCnt="0"/>
      <dgm:spPr/>
    </dgm:pt>
    <dgm:pt modelId="{646A177E-B33E-4E8C-BCB5-1F135A319BBC}" type="pres">
      <dgm:prSet presAssocID="{4A8C1356-45C4-4F56-AE20-DFC2EBD64165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ktetas"/>
        </a:ext>
      </dgm:extLst>
    </dgm:pt>
    <dgm:pt modelId="{78071324-F107-4FDA-9FB5-74869D839CDB}" type="pres">
      <dgm:prSet presAssocID="{4A8C1356-45C4-4F56-AE20-DFC2EBD64165}" presName="spaceRect" presStyleCnt="0"/>
      <dgm:spPr/>
    </dgm:pt>
    <dgm:pt modelId="{7FCA20D1-001E-4091-BD9A-0FD880D3205B}" type="pres">
      <dgm:prSet presAssocID="{4A8C1356-45C4-4F56-AE20-DFC2EBD64165}" presName="textRect" presStyleLbl="revTx" presStyleIdx="1" presStyleCnt="3">
        <dgm:presLayoutVars>
          <dgm:chMax val="1"/>
          <dgm:chPref val="1"/>
        </dgm:presLayoutVars>
      </dgm:prSet>
      <dgm:spPr/>
    </dgm:pt>
    <dgm:pt modelId="{903BF54E-EA7B-4CE6-9409-846E00A91FA1}" type="pres">
      <dgm:prSet presAssocID="{789F6207-93E8-42F3-87E6-1CC6675B0C42}" presName="sibTrans" presStyleCnt="0"/>
      <dgm:spPr/>
    </dgm:pt>
    <dgm:pt modelId="{2738B12E-18FB-49D8-A1D6-9CB58C440C1B}" type="pres">
      <dgm:prSet presAssocID="{06A4B8F5-D358-47BF-B10A-B48C3A8117D2}" presName="compNode" presStyleCnt="0"/>
      <dgm:spPr/>
    </dgm:pt>
    <dgm:pt modelId="{D6178373-916B-41C3-95E6-C0AB74854871}" type="pres">
      <dgm:prSet presAssocID="{06A4B8F5-D358-47BF-B10A-B48C3A8117D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Japanese Dolls"/>
        </a:ext>
      </dgm:extLst>
    </dgm:pt>
    <dgm:pt modelId="{DFB08848-1B84-40C4-B8E3-71E95FBA864F}" type="pres">
      <dgm:prSet presAssocID="{06A4B8F5-D358-47BF-B10A-B48C3A8117D2}" presName="spaceRect" presStyleCnt="0"/>
      <dgm:spPr/>
    </dgm:pt>
    <dgm:pt modelId="{02208BEE-9773-4369-B556-11A0C9E4A21E}" type="pres">
      <dgm:prSet presAssocID="{06A4B8F5-D358-47BF-B10A-B48C3A8117D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6995468-AC94-4F70-9084-D025C84779C5}" type="presOf" srcId="{4A8C1356-45C4-4F56-AE20-DFC2EBD64165}" destId="{7FCA20D1-001E-4091-BD9A-0FD880D3205B}" srcOrd="0" destOrd="0" presId="urn:microsoft.com/office/officeart/2018/2/layout/IconLabelList"/>
    <dgm:cxn modelId="{05F63D7C-6CEA-4761-AE8F-857BF42A80B3}" srcId="{3FE3DC77-14C0-4924-8627-9F753E33367E}" destId="{4AC490E7-2E99-4C1E-8E7F-04D142D690D7}" srcOrd="0" destOrd="0" parTransId="{3C25DA84-9402-4079-9803-677D6B5AA65F}" sibTransId="{160C9BBC-098A-4E06-858F-9995337C00F2}"/>
    <dgm:cxn modelId="{6FFE0587-3B3B-43F3-A252-78B64C8AD102}" srcId="{3FE3DC77-14C0-4924-8627-9F753E33367E}" destId="{4A8C1356-45C4-4F56-AE20-DFC2EBD64165}" srcOrd="1" destOrd="0" parTransId="{93DE0529-AD46-4BD3-AD1D-90F365416909}" sibTransId="{789F6207-93E8-42F3-87E6-1CC6675B0C42}"/>
    <dgm:cxn modelId="{0C4886A4-DCE6-4D43-B043-541D351EE7CB}" type="presOf" srcId="{4AC490E7-2E99-4C1E-8E7F-04D142D690D7}" destId="{A268A1FC-AD40-437D-B139-687DCADF1F4E}" srcOrd="0" destOrd="0" presId="urn:microsoft.com/office/officeart/2018/2/layout/IconLabelList"/>
    <dgm:cxn modelId="{2BA8A7D9-141A-49E3-8FAB-91C65389D05F}" srcId="{3FE3DC77-14C0-4924-8627-9F753E33367E}" destId="{06A4B8F5-D358-47BF-B10A-B48C3A8117D2}" srcOrd="2" destOrd="0" parTransId="{74D9E2C1-2BA8-442F-A2C1-2D60686B9795}" sibTransId="{DBC367F4-DD27-43E0-BEE1-1A0ECE9F907F}"/>
    <dgm:cxn modelId="{36087DDF-46C0-4981-91E0-3156B7E8FAB3}" type="presOf" srcId="{3FE3DC77-14C0-4924-8627-9F753E33367E}" destId="{5FE4A27B-637E-4E90-B392-7B9DD7339E3B}" srcOrd="0" destOrd="0" presId="urn:microsoft.com/office/officeart/2018/2/layout/IconLabelList"/>
    <dgm:cxn modelId="{E64118FB-6B77-432F-9041-FAC54B48A398}" type="presOf" srcId="{06A4B8F5-D358-47BF-B10A-B48C3A8117D2}" destId="{02208BEE-9773-4369-B556-11A0C9E4A21E}" srcOrd="0" destOrd="0" presId="urn:microsoft.com/office/officeart/2018/2/layout/IconLabelList"/>
    <dgm:cxn modelId="{632414EA-2D16-42E4-BA42-00DB64101558}" type="presParOf" srcId="{5FE4A27B-637E-4E90-B392-7B9DD7339E3B}" destId="{11A2B549-42FE-4C31-941D-26AB0A95E9CC}" srcOrd="0" destOrd="0" presId="urn:microsoft.com/office/officeart/2018/2/layout/IconLabelList"/>
    <dgm:cxn modelId="{61E8F5D1-D9F2-49D1-99BA-A7B514B2DC06}" type="presParOf" srcId="{11A2B549-42FE-4C31-941D-26AB0A95E9CC}" destId="{83D926EE-0E08-4A91-B9FA-6D78910FFF01}" srcOrd="0" destOrd="0" presId="urn:microsoft.com/office/officeart/2018/2/layout/IconLabelList"/>
    <dgm:cxn modelId="{1EF5882A-7154-4E1E-8E3A-0E33504CC6EE}" type="presParOf" srcId="{11A2B549-42FE-4C31-941D-26AB0A95E9CC}" destId="{C39A2ECC-87E9-4038-87A2-D4A10B19EA3F}" srcOrd="1" destOrd="0" presId="urn:microsoft.com/office/officeart/2018/2/layout/IconLabelList"/>
    <dgm:cxn modelId="{4BD7D0AC-96D9-46B1-BF3A-BB10F79590CE}" type="presParOf" srcId="{11A2B549-42FE-4C31-941D-26AB0A95E9CC}" destId="{A268A1FC-AD40-437D-B139-687DCADF1F4E}" srcOrd="2" destOrd="0" presId="urn:microsoft.com/office/officeart/2018/2/layout/IconLabelList"/>
    <dgm:cxn modelId="{21788878-6224-4F24-B862-8D55E66BB363}" type="presParOf" srcId="{5FE4A27B-637E-4E90-B392-7B9DD7339E3B}" destId="{C6ED45FC-B86A-49EB-B6D3-2E99DF6F984F}" srcOrd="1" destOrd="0" presId="urn:microsoft.com/office/officeart/2018/2/layout/IconLabelList"/>
    <dgm:cxn modelId="{CD02AB94-CA00-476E-B1EB-4B9C3EC06E81}" type="presParOf" srcId="{5FE4A27B-637E-4E90-B392-7B9DD7339E3B}" destId="{4F69A642-968B-467E-BDF1-A86FE233F978}" srcOrd="2" destOrd="0" presId="urn:microsoft.com/office/officeart/2018/2/layout/IconLabelList"/>
    <dgm:cxn modelId="{0EADD411-0750-4837-B9B4-01454BC6F173}" type="presParOf" srcId="{4F69A642-968B-467E-BDF1-A86FE233F978}" destId="{646A177E-B33E-4E8C-BCB5-1F135A319BBC}" srcOrd="0" destOrd="0" presId="urn:microsoft.com/office/officeart/2018/2/layout/IconLabelList"/>
    <dgm:cxn modelId="{D952A5BB-5C57-4F2C-82E3-C80B6808BE92}" type="presParOf" srcId="{4F69A642-968B-467E-BDF1-A86FE233F978}" destId="{78071324-F107-4FDA-9FB5-74869D839CDB}" srcOrd="1" destOrd="0" presId="urn:microsoft.com/office/officeart/2018/2/layout/IconLabelList"/>
    <dgm:cxn modelId="{653378C7-6F1A-4762-BF9F-84DBE1688AE1}" type="presParOf" srcId="{4F69A642-968B-467E-BDF1-A86FE233F978}" destId="{7FCA20D1-001E-4091-BD9A-0FD880D3205B}" srcOrd="2" destOrd="0" presId="urn:microsoft.com/office/officeart/2018/2/layout/IconLabelList"/>
    <dgm:cxn modelId="{5DABEF54-8C91-4D38-9707-5879EB9D1E62}" type="presParOf" srcId="{5FE4A27B-637E-4E90-B392-7B9DD7339E3B}" destId="{903BF54E-EA7B-4CE6-9409-846E00A91FA1}" srcOrd="3" destOrd="0" presId="urn:microsoft.com/office/officeart/2018/2/layout/IconLabelList"/>
    <dgm:cxn modelId="{044BE914-50EE-47AD-A1C0-559534B943E2}" type="presParOf" srcId="{5FE4A27B-637E-4E90-B392-7B9DD7339E3B}" destId="{2738B12E-18FB-49D8-A1D6-9CB58C440C1B}" srcOrd="4" destOrd="0" presId="urn:microsoft.com/office/officeart/2018/2/layout/IconLabelList"/>
    <dgm:cxn modelId="{EDB07A28-527C-4A19-9BD6-3BB6C93C37A2}" type="presParOf" srcId="{2738B12E-18FB-49D8-A1D6-9CB58C440C1B}" destId="{D6178373-916B-41C3-95E6-C0AB74854871}" srcOrd="0" destOrd="0" presId="urn:microsoft.com/office/officeart/2018/2/layout/IconLabelList"/>
    <dgm:cxn modelId="{1FDE8A41-C9A7-4262-BD5F-02D7135FF1E8}" type="presParOf" srcId="{2738B12E-18FB-49D8-A1D6-9CB58C440C1B}" destId="{DFB08848-1B84-40C4-B8E3-71E95FBA864F}" srcOrd="1" destOrd="0" presId="urn:microsoft.com/office/officeart/2018/2/layout/IconLabelList"/>
    <dgm:cxn modelId="{775DEEC9-AD70-41B8-BB42-CA73E4843BF1}" type="presParOf" srcId="{2738B12E-18FB-49D8-A1D6-9CB58C440C1B}" destId="{02208BEE-9773-4369-B556-11A0C9E4A21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EB0594A-F24C-4DB0-9130-051A7A468E89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553F2231-EAF1-4557-B781-05CC7149B06E}">
      <dgm:prSet/>
      <dgm:spPr/>
      <dgm:t>
        <a:bodyPr/>
        <a:lstStyle/>
        <a:p>
          <a:r>
            <a:rPr lang="nl-NL"/>
            <a:t>Jullie zijn/worden allemaal </a:t>
          </a:r>
          <a:r>
            <a:rPr lang="nl-NL" b="1"/>
            <a:t>adviseur</a:t>
          </a:r>
          <a:r>
            <a:rPr lang="nl-NL"/>
            <a:t> duurzame leefomgeving. </a:t>
          </a:r>
          <a:endParaRPr lang="en-US"/>
        </a:p>
      </dgm:t>
    </dgm:pt>
    <dgm:pt modelId="{FECF9C87-0C81-480F-B133-389E12962A71}" type="parTrans" cxnId="{DCD19C99-F0D1-4F19-9D26-C258BAFBE417}">
      <dgm:prSet/>
      <dgm:spPr/>
      <dgm:t>
        <a:bodyPr/>
        <a:lstStyle/>
        <a:p>
          <a:endParaRPr lang="en-US"/>
        </a:p>
      </dgm:t>
    </dgm:pt>
    <dgm:pt modelId="{1448D9DA-4C1A-486F-895D-B4D126460624}" type="sibTrans" cxnId="{DCD19C99-F0D1-4F19-9D26-C258BAFBE417}">
      <dgm:prSet/>
      <dgm:spPr/>
      <dgm:t>
        <a:bodyPr/>
        <a:lstStyle/>
        <a:p>
          <a:endParaRPr lang="en-US"/>
        </a:p>
      </dgm:t>
    </dgm:pt>
    <dgm:pt modelId="{2CE76EF6-6729-4534-95C0-0DAEEB940715}">
      <dgm:prSet/>
      <dgm:spPr/>
      <dgm:t>
        <a:bodyPr/>
        <a:lstStyle/>
        <a:p>
          <a:r>
            <a:rPr lang="nl-NL"/>
            <a:t>Schrijf op wat het bedrijf nog meer zou kunnen doen om een betere beleving neer te zetten. </a:t>
          </a:r>
          <a:endParaRPr lang="en-US"/>
        </a:p>
      </dgm:t>
    </dgm:pt>
    <dgm:pt modelId="{166757DD-5099-4609-8A9F-10ECCA4D3AE7}" type="parTrans" cxnId="{38BE149D-336E-45E8-BAED-84C9466510E6}">
      <dgm:prSet/>
      <dgm:spPr/>
      <dgm:t>
        <a:bodyPr/>
        <a:lstStyle/>
        <a:p>
          <a:endParaRPr lang="en-US"/>
        </a:p>
      </dgm:t>
    </dgm:pt>
    <dgm:pt modelId="{A6DF8FFD-9C1F-4C50-9EC8-BE95037C132C}" type="sibTrans" cxnId="{38BE149D-336E-45E8-BAED-84C9466510E6}">
      <dgm:prSet/>
      <dgm:spPr/>
      <dgm:t>
        <a:bodyPr/>
        <a:lstStyle/>
        <a:p>
          <a:endParaRPr lang="en-US"/>
        </a:p>
      </dgm:t>
    </dgm:pt>
    <dgm:pt modelId="{97EB3DAC-FE9A-4338-B8CD-FE50D8604ECE}" type="pres">
      <dgm:prSet presAssocID="{9EB0594A-F24C-4DB0-9130-051A7A468E89}" presName="root" presStyleCnt="0">
        <dgm:presLayoutVars>
          <dgm:dir/>
          <dgm:resizeHandles val="exact"/>
        </dgm:presLayoutVars>
      </dgm:prSet>
      <dgm:spPr/>
    </dgm:pt>
    <dgm:pt modelId="{C6C4014F-31C9-40E0-ABE9-880A30953180}" type="pres">
      <dgm:prSet presAssocID="{553F2231-EAF1-4557-B781-05CC7149B06E}" presName="compNode" presStyleCnt="0"/>
      <dgm:spPr/>
    </dgm:pt>
    <dgm:pt modelId="{E8554F75-A54B-4304-A4A9-48807C9B701F}" type="pres">
      <dgm:prSet presAssocID="{553F2231-EAF1-4557-B781-05CC7149B06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bruiker"/>
        </a:ext>
      </dgm:extLst>
    </dgm:pt>
    <dgm:pt modelId="{4731DC99-DEAB-472B-AD6C-B14514173BF2}" type="pres">
      <dgm:prSet presAssocID="{553F2231-EAF1-4557-B781-05CC7149B06E}" presName="spaceRect" presStyleCnt="0"/>
      <dgm:spPr/>
    </dgm:pt>
    <dgm:pt modelId="{639F93EF-ED19-4F3D-BB44-84792E42DCDD}" type="pres">
      <dgm:prSet presAssocID="{553F2231-EAF1-4557-B781-05CC7149B06E}" presName="textRect" presStyleLbl="revTx" presStyleIdx="0" presStyleCnt="2">
        <dgm:presLayoutVars>
          <dgm:chMax val="1"/>
          <dgm:chPref val="1"/>
        </dgm:presLayoutVars>
      </dgm:prSet>
      <dgm:spPr/>
    </dgm:pt>
    <dgm:pt modelId="{D5D9E14F-A4CA-4077-BBC6-1BEEC6D79196}" type="pres">
      <dgm:prSet presAssocID="{1448D9DA-4C1A-486F-895D-B4D126460624}" presName="sibTrans" presStyleCnt="0"/>
      <dgm:spPr/>
    </dgm:pt>
    <dgm:pt modelId="{F57448F6-478E-4186-9B67-FB600DC63F5A}" type="pres">
      <dgm:prSet presAssocID="{2CE76EF6-6729-4534-95C0-0DAEEB940715}" presName="compNode" presStyleCnt="0"/>
      <dgm:spPr/>
    </dgm:pt>
    <dgm:pt modelId="{7EFDEEE1-5E43-40B9-824E-CFD19E7A367D}" type="pres">
      <dgm:prSet presAssocID="{2CE76EF6-6729-4534-95C0-0DAEEB94071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ustache Face with Solid Fill"/>
        </a:ext>
      </dgm:extLst>
    </dgm:pt>
    <dgm:pt modelId="{1C28255A-3D79-46ED-A6D9-B80585390FB3}" type="pres">
      <dgm:prSet presAssocID="{2CE76EF6-6729-4534-95C0-0DAEEB940715}" presName="spaceRect" presStyleCnt="0"/>
      <dgm:spPr/>
    </dgm:pt>
    <dgm:pt modelId="{3544BD87-EF06-47B4-9682-891845C93F59}" type="pres">
      <dgm:prSet presAssocID="{2CE76EF6-6729-4534-95C0-0DAEEB94071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69203128-6BC0-4B88-88D5-9A975F379D53}" type="presOf" srcId="{553F2231-EAF1-4557-B781-05CC7149B06E}" destId="{639F93EF-ED19-4F3D-BB44-84792E42DCDD}" srcOrd="0" destOrd="0" presId="urn:microsoft.com/office/officeart/2018/2/layout/IconLabelList"/>
    <dgm:cxn modelId="{DCD19C99-F0D1-4F19-9D26-C258BAFBE417}" srcId="{9EB0594A-F24C-4DB0-9130-051A7A468E89}" destId="{553F2231-EAF1-4557-B781-05CC7149B06E}" srcOrd="0" destOrd="0" parTransId="{FECF9C87-0C81-480F-B133-389E12962A71}" sibTransId="{1448D9DA-4C1A-486F-895D-B4D126460624}"/>
    <dgm:cxn modelId="{38BE149D-336E-45E8-BAED-84C9466510E6}" srcId="{9EB0594A-F24C-4DB0-9130-051A7A468E89}" destId="{2CE76EF6-6729-4534-95C0-0DAEEB940715}" srcOrd="1" destOrd="0" parTransId="{166757DD-5099-4609-8A9F-10ECCA4D3AE7}" sibTransId="{A6DF8FFD-9C1F-4C50-9EC8-BE95037C132C}"/>
    <dgm:cxn modelId="{405BF49E-45A7-45E2-A62E-DD6635E752CD}" type="presOf" srcId="{9EB0594A-F24C-4DB0-9130-051A7A468E89}" destId="{97EB3DAC-FE9A-4338-B8CD-FE50D8604ECE}" srcOrd="0" destOrd="0" presId="urn:microsoft.com/office/officeart/2018/2/layout/IconLabelList"/>
    <dgm:cxn modelId="{D34631DD-F783-48CB-8EC5-A1036E1FAE41}" type="presOf" srcId="{2CE76EF6-6729-4534-95C0-0DAEEB940715}" destId="{3544BD87-EF06-47B4-9682-891845C93F59}" srcOrd="0" destOrd="0" presId="urn:microsoft.com/office/officeart/2018/2/layout/IconLabelList"/>
    <dgm:cxn modelId="{44628247-4D51-4084-8B20-7272B571B40C}" type="presParOf" srcId="{97EB3DAC-FE9A-4338-B8CD-FE50D8604ECE}" destId="{C6C4014F-31C9-40E0-ABE9-880A30953180}" srcOrd="0" destOrd="0" presId="urn:microsoft.com/office/officeart/2018/2/layout/IconLabelList"/>
    <dgm:cxn modelId="{A475F0E3-05F0-4C92-B916-6E64D9ACEADB}" type="presParOf" srcId="{C6C4014F-31C9-40E0-ABE9-880A30953180}" destId="{E8554F75-A54B-4304-A4A9-48807C9B701F}" srcOrd="0" destOrd="0" presId="urn:microsoft.com/office/officeart/2018/2/layout/IconLabelList"/>
    <dgm:cxn modelId="{347589A9-A4AE-4B30-BF41-2CCD95C6C61A}" type="presParOf" srcId="{C6C4014F-31C9-40E0-ABE9-880A30953180}" destId="{4731DC99-DEAB-472B-AD6C-B14514173BF2}" srcOrd="1" destOrd="0" presId="urn:microsoft.com/office/officeart/2018/2/layout/IconLabelList"/>
    <dgm:cxn modelId="{2310D5E8-D60B-45AC-A39E-28516092C8A8}" type="presParOf" srcId="{C6C4014F-31C9-40E0-ABE9-880A30953180}" destId="{639F93EF-ED19-4F3D-BB44-84792E42DCDD}" srcOrd="2" destOrd="0" presId="urn:microsoft.com/office/officeart/2018/2/layout/IconLabelList"/>
    <dgm:cxn modelId="{25F961AF-14E3-4463-A9D6-DC7A1C36CDBE}" type="presParOf" srcId="{97EB3DAC-FE9A-4338-B8CD-FE50D8604ECE}" destId="{D5D9E14F-A4CA-4077-BBC6-1BEEC6D79196}" srcOrd="1" destOrd="0" presId="urn:microsoft.com/office/officeart/2018/2/layout/IconLabelList"/>
    <dgm:cxn modelId="{3C6F6E4A-B353-4C9D-89E0-E91F09472B7E}" type="presParOf" srcId="{97EB3DAC-FE9A-4338-B8CD-FE50D8604ECE}" destId="{F57448F6-478E-4186-9B67-FB600DC63F5A}" srcOrd="2" destOrd="0" presId="urn:microsoft.com/office/officeart/2018/2/layout/IconLabelList"/>
    <dgm:cxn modelId="{292C20F9-0B68-437A-B381-D267B0389C79}" type="presParOf" srcId="{F57448F6-478E-4186-9B67-FB600DC63F5A}" destId="{7EFDEEE1-5E43-40B9-824E-CFD19E7A367D}" srcOrd="0" destOrd="0" presId="urn:microsoft.com/office/officeart/2018/2/layout/IconLabelList"/>
    <dgm:cxn modelId="{87EA80B1-01BE-4085-AAF2-C042B6F94CF3}" type="presParOf" srcId="{F57448F6-478E-4186-9B67-FB600DC63F5A}" destId="{1C28255A-3D79-46ED-A6D9-B80585390FB3}" srcOrd="1" destOrd="0" presId="urn:microsoft.com/office/officeart/2018/2/layout/IconLabelList"/>
    <dgm:cxn modelId="{5F80A144-CAF9-4FFC-BB31-A758D0E45F14}" type="presParOf" srcId="{F57448F6-478E-4186-9B67-FB600DC63F5A}" destId="{3544BD87-EF06-47B4-9682-891845C93F59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D926EE-0E08-4A91-B9FA-6D78910FFF01}">
      <dsp:nvSpPr>
        <dsp:cNvPr id="0" name=""/>
        <dsp:cNvSpPr/>
      </dsp:nvSpPr>
      <dsp:spPr>
        <a:xfrm>
          <a:off x="1212569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68A1FC-AD40-437D-B139-687DCADF1F4E}">
      <dsp:nvSpPr>
        <dsp:cNvPr id="0" name=""/>
        <dsp:cNvSpPr/>
      </dsp:nvSpPr>
      <dsp:spPr>
        <a:xfrm>
          <a:off x="417971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Schrijf op een vel je de naam van het vrijetijdsbedrijf.</a:t>
          </a:r>
          <a:endParaRPr lang="en-US" sz="1700" kern="1200" dirty="0"/>
        </a:p>
      </dsp:txBody>
      <dsp:txXfrm>
        <a:off x="417971" y="2644140"/>
        <a:ext cx="2889450" cy="720000"/>
      </dsp:txXfrm>
    </dsp:sp>
    <dsp:sp modelId="{646A177E-B33E-4E8C-BCB5-1F135A319BBC}">
      <dsp:nvSpPr>
        <dsp:cNvPr id="0" name=""/>
        <dsp:cNvSpPr/>
      </dsp:nvSpPr>
      <dsp:spPr>
        <a:xfrm>
          <a:off x="4607673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CA20D1-001E-4091-BD9A-0FD880D3205B}">
      <dsp:nvSpPr>
        <dsp:cNvPr id="0" name=""/>
        <dsp:cNvSpPr/>
      </dsp:nvSpPr>
      <dsp:spPr>
        <a:xfrm>
          <a:off x="3813075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 dirty="0"/>
            <a:t>Geef in minimaal 3 zinnen Algemene beschrijving van het bedrijf.</a:t>
          </a:r>
          <a:endParaRPr lang="en-US" sz="1700" kern="1200" dirty="0"/>
        </a:p>
      </dsp:txBody>
      <dsp:txXfrm>
        <a:off x="3813075" y="2644140"/>
        <a:ext cx="2889450" cy="720000"/>
      </dsp:txXfrm>
    </dsp:sp>
    <dsp:sp modelId="{D6178373-916B-41C3-95E6-C0AB74854871}">
      <dsp:nvSpPr>
        <dsp:cNvPr id="0" name=""/>
        <dsp:cNvSpPr/>
      </dsp:nvSpPr>
      <dsp:spPr>
        <a:xfrm>
          <a:off x="8002777" y="987197"/>
          <a:ext cx="1300252" cy="130025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208BEE-9773-4369-B556-11A0C9E4A21E}">
      <dsp:nvSpPr>
        <dsp:cNvPr id="0" name=""/>
        <dsp:cNvSpPr/>
      </dsp:nvSpPr>
      <dsp:spPr>
        <a:xfrm>
          <a:off x="7208178" y="2644140"/>
          <a:ext cx="28894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Wat doet het bedrijf met de belevenisbouwstenen?</a:t>
          </a:r>
          <a:endParaRPr lang="en-US" sz="1700" kern="1200"/>
        </a:p>
      </dsp:txBody>
      <dsp:txXfrm>
        <a:off x="7208178" y="2644140"/>
        <a:ext cx="28894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54F75-A54B-4304-A4A9-48807C9B701F}">
      <dsp:nvSpPr>
        <dsp:cNvPr id="0" name=""/>
        <dsp:cNvSpPr/>
      </dsp:nvSpPr>
      <dsp:spPr>
        <a:xfrm>
          <a:off x="1747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9F93EF-ED19-4F3D-BB44-84792E42DCDD}">
      <dsp:nvSpPr>
        <dsp:cNvPr id="0" name=""/>
        <dsp:cNvSpPr/>
      </dsp:nvSpPr>
      <dsp:spPr>
        <a:xfrm>
          <a:off x="559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Jullie zijn/worden allemaal </a:t>
          </a:r>
          <a:r>
            <a:rPr lang="nl-NL" sz="1700" b="1" kern="1200"/>
            <a:t>adviseur</a:t>
          </a:r>
          <a:r>
            <a:rPr lang="nl-NL" sz="1700" kern="1200"/>
            <a:t> duurzame leefomgeving. </a:t>
          </a:r>
          <a:endParaRPr lang="en-US" sz="1700" kern="1200"/>
        </a:p>
      </dsp:txBody>
      <dsp:txXfrm>
        <a:off x="559800" y="3022743"/>
        <a:ext cx="4320000" cy="720000"/>
      </dsp:txXfrm>
    </dsp:sp>
    <dsp:sp modelId="{7EFDEEE1-5E43-40B9-824E-CFD19E7A367D}">
      <dsp:nvSpPr>
        <dsp:cNvPr id="0" name=""/>
        <dsp:cNvSpPr/>
      </dsp:nvSpPr>
      <dsp:spPr>
        <a:xfrm>
          <a:off x="6823800" y="608594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4BD87-EF06-47B4-9682-891845C93F59}">
      <dsp:nvSpPr>
        <dsp:cNvPr id="0" name=""/>
        <dsp:cNvSpPr/>
      </dsp:nvSpPr>
      <dsp:spPr>
        <a:xfrm>
          <a:off x="5635800" y="3022743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700" kern="1200"/>
            <a:t>Schrijf op wat het bedrijf nog meer zou kunnen doen om een betere beleving neer te zetten. </a:t>
          </a:r>
          <a:endParaRPr lang="en-US" sz="1700" kern="1200"/>
        </a:p>
      </dsp:txBody>
      <dsp:txXfrm>
        <a:off x="5635800" y="3022743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631538-1FC0-48D9-B70E-2DC3874948F2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D9B25-5126-4124-8E8A-22611371FAE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447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/>
              <a:t>Creativiteit inzetten</a:t>
            </a:r>
            <a:r>
              <a:rPr lang="nl-NL" baseline="0" dirty="0"/>
              <a:t> om vooral de </a:t>
            </a:r>
            <a:r>
              <a:rPr lang="nl-NL" baseline="0" dirty="0" err="1"/>
              <a:t>physical</a:t>
            </a:r>
            <a:r>
              <a:rPr lang="nl-NL" baseline="0" dirty="0"/>
              <a:t> context te </a:t>
            </a:r>
            <a:r>
              <a:rPr lang="nl-NL" baseline="0" dirty="0" err="1"/>
              <a:t>beinvloeden</a:t>
            </a:r>
            <a:r>
              <a:rPr lang="nl-NL" baseline="0" dirty="0"/>
              <a:t>. </a:t>
            </a:r>
          </a:p>
          <a:p>
            <a:r>
              <a:rPr lang="nl-NL" baseline="0" dirty="0"/>
              <a:t>Persoonlijke context: Hoe zit je in je vel. Ruzie met je moeder, kat overleden etc. </a:t>
            </a:r>
          </a:p>
          <a:p>
            <a:r>
              <a:rPr lang="nl-NL" baseline="0" dirty="0"/>
              <a:t>Sociale context: met wie kom je naar een evenement toe? Ervaring vaak heel anders met een leuke groep mensen dan wanneer je alleen ergens heen gaat. </a:t>
            </a:r>
          </a:p>
          <a:p>
            <a:r>
              <a:rPr lang="nl-NL" baseline="0" dirty="0"/>
              <a:t>Aan zowel persoonlijke als sociale context kun je heel weinig doen. Geen invloed op.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E3F95D-A3DE-44DA-BB08-416171D7341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88713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Vormentaal">
            <a:extLst>
              <a:ext uri="{FF2B5EF4-FFF2-40B4-BE49-F238E27FC236}">
                <a16:creationId xmlns:a16="http://schemas.microsoft.com/office/drawing/2014/main" id="{B1A8BD68-CFB7-4CE8-927C-EC6ABA7511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6C8E20B-A0BF-4CD6-AEE6-FAEAB7BE14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7894417-9658-4824-AB01-4E994083AE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824CAF-DF54-4A8A-A4C4-E08E0DB6F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A008C39-37FF-4EBA-8913-006DB03BC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F78F163C-C938-43FA-A41C-FC704C35311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24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274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FF87D9-0B69-41E6-BCC7-2A763CFB9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5094E34-B709-4148-AAD2-3E31B39B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AB07FF9-DFE7-4583-9ED1-72016D530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A20854E-98DB-41E1-A8DE-A42436926A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544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639616" y="332656"/>
            <a:ext cx="8860565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735627" y="1196753"/>
            <a:ext cx="8846773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1-12-2021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42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0B5335E-426E-4FF0-8BD0-AFA8ACB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B11905F-E1EF-40AB-9922-3DF6880C6E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34E063-366F-47A5-A903-1168B0A1F4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8D4D1-00C4-4E8E-99A5-8D1DF5379DBE}" type="datetimeFigureOut">
              <a:rPr lang="nl-NL" smtClean="0"/>
              <a:t>1-12-2021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08F1765-D70C-4E4A-B52C-213A0677F4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C37449-F706-428B-B279-352BF37C0A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49FBB-A067-4825-A8EB-574C9C74C9D7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Vormentaal">
            <a:extLst>
              <a:ext uri="{FF2B5EF4-FFF2-40B4-BE49-F238E27FC236}">
                <a16:creationId xmlns:a16="http://schemas.microsoft.com/office/drawing/2014/main" id="{2074DCA5-5660-40C3-B12B-972CD979B84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7BC48F74-8E96-4434-A02B-EA3EE1F88D7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25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2">
            <a:extLst>
              <a:ext uri="{FF2B5EF4-FFF2-40B4-BE49-F238E27FC236}">
                <a16:creationId xmlns:a16="http://schemas.microsoft.com/office/drawing/2014/main" id="{7E256807-68E5-45A0-8DD0-5696A7E4E94A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98488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b="1" dirty="0">
                <a:solidFill>
                  <a:srgbClr val="B8A1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3 Beleving in de vrijetijd</a:t>
            </a:r>
            <a:endParaRPr lang="nl-NL" sz="4400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ijdelijke aanduiding voor inhoud 5">
            <a:extLst>
              <a:ext uri="{FF2B5EF4-FFF2-40B4-BE49-F238E27FC236}">
                <a16:creationId xmlns:a16="http://schemas.microsoft.com/office/drawing/2014/main" id="{D3700955-4AB3-462E-A398-76CFA58BDAB0}"/>
              </a:ext>
            </a:extLst>
          </p:cNvPr>
          <p:cNvSpPr txBox="1">
            <a:spLocks/>
          </p:cNvSpPr>
          <p:nvPr/>
        </p:nvSpPr>
        <p:spPr>
          <a:xfrm>
            <a:off x="8733347" y="1736252"/>
            <a:ext cx="2562138" cy="203280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Specialisatie Vrijetijd</a:t>
            </a:r>
          </a:p>
          <a:p>
            <a:pPr marL="0" indent="0">
              <a:buNone/>
            </a:pPr>
            <a:endParaRPr lang="nl-NL" sz="1200" b="1" dirty="0">
              <a:solidFill>
                <a:srgbClr val="B8A1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B96BA2-902A-4078-8942-E8A2417A9A29}"/>
              </a:ext>
            </a:extLst>
          </p:cNvPr>
          <p:cNvSpPr txBox="1">
            <a:spLocks/>
          </p:cNvSpPr>
          <p:nvPr/>
        </p:nvSpPr>
        <p:spPr bwMode="auto">
          <a:xfrm>
            <a:off x="1915405" y="1727561"/>
            <a:ext cx="3269154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8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Begrippen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Interactive </a:t>
            </a:r>
            <a:r>
              <a:rPr lang="nl-NL" sz="1800" dirty="0" err="1">
                <a:latin typeface="Arial" panose="020B0604020202020204" pitchFamily="34" charset="0"/>
                <a:cs typeface="Arial" panose="020B0604020202020204" pitchFamily="34" charset="0"/>
              </a:rPr>
              <a:t>experience</a:t>
            </a: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 model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800" dirty="0">
                <a:latin typeface="Arial" panose="020B0604020202020204" pitchFamily="34" charset="0"/>
                <a:cs typeface="Arial" panose="020B0604020202020204" pitchFamily="34" charset="0"/>
              </a:rPr>
              <a:t>Belevingsbouwstenen</a:t>
            </a: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nl-NL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el 13">
            <a:extLst>
              <a:ext uri="{FF2B5EF4-FFF2-40B4-BE49-F238E27FC236}">
                <a16:creationId xmlns:a16="http://schemas.microsoft.com/office/drawing/2014/main" id="{E301E4D4-09EB-42FE-AC70-36D3DFBAE6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099999"/>
              </p:ext>
            </p:extLst>
          </p:nvPr>
        </p:nvGraphicFramePr>
        <p:xfrm>
          <a:off x="2032961" y="6161520"/>
          <a:ext cx="7459328" cy="48256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8909">
                  <a:extLst>
                    <a:ext uri="{9D8B030D-6E8A-4147-A177-3AD203B41FA5}">
                      <a16:colId xmlns:a16="http://schemas.microsoft.com/office/drawing/2014/main" val="64876989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6959719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458696249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4042337055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103298566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2567231980"/>
                    </a:ext>
                  </a:extLst>
                </a:gridCol>
                <a:gridCol w="738909">
                  <a:extLst>
                    <a:ext uri="{9D8B030D-6E8A-4147-A177-3AD203B41FA5}">
                      <a16:colId xmlns:a16="http://schemas.microsoft.com/office/drawing/2014/main" val="73331059"/>
                    </a:ext>
                  </a:extLst>
                </a:gridCol>
                <a:gridCol w="726612">
                  <a:extLst>
                    <a:ext uri="{9D8B030D-6E8A-4147-A177-3AD203B41FA5}">
                      <a16:colId xmlns:a16="http://schemas.microsoft.com/office/drawing/2014/main" val="2175227633"/>
                    </a:ext>
                  </a:extLst>
                </a:gridCol>
                <a:gridCol w="713064">
                  <a:extLst>
                    <a:ext uri="{9D8B030D-6E8A-4147-A177-3AD203B41FA5}">
                      <a16:colId xmlns:a16="http://schemas.microsoft.com/office/drawing/2014/main" val="1428987022"/>
                    </a:ext>
                  </a:extLst>
                </a:gridCol>
                <a:gridCol w="847289">
                  <a:extLst>
                    <a:ext uri="{9D8B030D-6E8A-4147-A177-3AD203B41FA5}">
                      <a16:colId xmlns:a16="http://schemas.microsoft.com/office/drawing/2014/main" val="279876203"/>
                    </a:ext>
                  </a:extLst>
                </a:gridCol>
              </a:tblGrid>
              <a:tr h="482561"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rgbClr val="000644"/>
                          </a:solidFill>
                        </a:rPr>
                        <a:t>Week 1</a:t>
                      </a:r>
                      <a:endParaRPr lang="nl-NL" sz="1200" b="1" kern="1200" dirty="0">
                        <a:solidFill>
                          <a:srgbClr val="000644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2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3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4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b="1" kern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5</a:t>
                      </a:r>
                      <a:endParaRPr lang="nl-NL" sz="12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nl-NL" sz="1200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Week 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45624924"/>
                  </a:ext>
                </a:extLst>
              </a:tr>
            </a:tbl>
          </a:graphicData>
        </a:graphic>
      </p:graphicFrame>
      <p:pic>
        <p:nvPicPr>
          <p:cNvPr id="8" name="Afbeelding 7">
            <a:extLst>
              <a:ext uri="{FF2B5EF4-FFF2-40B4-BE49-F238E27FC236}">
                <a16:creationId xmlns:a16="http://schemas.microsoft.com/office/drawing/2014/main" id="{272DB993-96F3-4002-941E-7B94050E84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198"/>
          <a:stretch/>
        </p:blipFill>
        <p:spPr>
          <a:xfrm>
            <a:off x="7714458" y="1712880"/>
            <a:ext cx="836782" cy="709602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D97B8CFA-CDB8-40FD-96FE-27726BF102A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112"/>
          <a:stretch/>
        </p:blipFill>
        <p:spPr>
          <a:xfrm>
            <a:off x="896515" y="1736252"/>
            <a:ext cx="836782" cy="701959"/>
          </a:xfrm>
          <a:prstGeom prst="rect">
            <a:avLst/>
          </a:prstGeom>
        </p:spPr>
      </p:pic>
      <p:sp>
        <p:nvSpPr>
          <p:cNvPr id="10" name="Tijdelijke aanduiding voor inhoud 5">
            <a:extLst>
              <a:ext uri="{FF2B5EF4-FFF2-40B4-BE49-F238E27FC236}">
                <a16:creationId xmlns:a16="http://schemas.microsoft.com/office/drawing/2014/main" id="{60253159-9685-4938-B8A7-8D90D4ABB2F1}"/>
              </a:ext>
            </a:extLst>
          </p:cNvPr>
          <p:cNvSpPr txBox="1">
            <a:spLocks/>
          </p:cNvSpPr>
          <p:nvPr/>
        </p:nvSpPr>
        <p:spPr bwMode="auto">
          <a:xfrm>
            <a:off x="8733347" y="4128719"/>
            <a:ext cx="2562138" cy="2032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nl-NL" sz="1200" b="1" dirty="0">
                <a:solidFill>
                  <a:srgbClr val="00064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IBS Toetsing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Kennistoets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 Verantwoording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NL" sz="1200" dirty="0"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Presentatie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A72F2EFB-702C-4409-A49D-663AAFCEF81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580"/>
          <a:stretch/>
        </p:blipFill>
        <p:spPr>
          <a:xfrm>
            <a:off x="7714458" y="4128719"/>
            <a:ext cx="840560" cy="709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04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75810" y="430311"/>
            <a:ext cx="8860565" cy="648072"/>
          </a:xfrm>
        </p:spPr>
        <p:txBody>
          <a:bodyPr/>
          <a:lstStyle/>
          <a:p>
            <a:r>
              <a:rPr lang="nl-NL" dirty="0"/>
              <a:t>Leerdoel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12023" y="1365429"/>
            <a:ext cx="8846773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dirty="0"/>
              <a:t>Aan het eind van deze les:</a:t>
            </a:r>
          </a:p>
          <a:p>
            <a:pPr marL="0" indent="0">
              <a:buNone/>
            </a:pPr>
            <a:endParaRPr lang="nl-NL" sz="2000" dirty="0"/>
          </a:p>
          <a:p>
            <a:r>
              <a:rPr lang="nl-NL" sz="2000" dirty="0"/>
              <a:t>Weet je wat voor een beleving zorgt (juist in de vrijetijdssector)</a:t>
            </a:r>
          </a:p>
          <a:p>
            <a:r>
              <a:rPr lang="nl-NL" sz="2000" dirty="0"/>
              <a:t>Weet je welke belevenisbouwstenen er zijn en toepassen op een vrijetijdsbedrijf</a:t>
            </a:r>
          </a:p>
        </p:txBody>
      </p:sp>
    </p:spTree>
    <p:extLst>
      <p:ext uri="{BB962C8B-B14F-4D97-AF65-F5344CB8AC3E}">
        <p14:creationId xmlns:p14="http://schemas.microsoft.com/office/powerpoint/2010/main" val="3390864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Beleving volgens Falk en Dierking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BF253D2D-D039-40C8-905C-91DDB840F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2358" y="640080"/>
            <a:ext cx="5293505" cy="503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175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Waarom?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Vrijetijdsactiviteit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die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uniek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is, is er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een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waar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mensen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graag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naar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toe 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willen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/</a:t>
            </a:r>
            <a:r>
              <a:rPr lang="en-US" sz="24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gaan</a:t>
            </a: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4296" y="1386173"/>
            <a:ext cx="7214616" cy="4058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931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Belevenis bouwstenen</a:t>
            </a:r>
          </a:p>
        </p:txBody>
      </p:sp>
      <p:pic>
        <p:nvPicPr>
          <p:cNvPr id="8" name="Afbeelding 7">
            <a:extLst>
              <a:ext uri="{FF2B5EF4-FFF2-40B4-BE49-F238E27FC236}">
                <a16:creationId xmlns:a16="http://schemas.microsoft.com/office/drawing/2014/main" id="{6223B46C-5676-4F68-9904-2E14E0C7B6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7316" y="1325818"/>
            <a:ext cx="6780700" cy="420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4649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5 vrijetijdsbedrijven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Duinrell</a:t>
            </a:r>
          </a:p>
          <a:p>
            <a:r>
              <a:rPr lang="nl-NL" dirty="0"/>
              <a:t>Madurodam</a:t>
            </a:r>
          </a:p>
          <a:p>
            <a:r>
              <a:rPr lang="nl-NL" dirty="0"/>
              <a:t>Rijksmuseum</a:t>
            </a:r>
          </a:p>
          <a:p>
            <a:r>
              <a:rPr lang="nl-NL" dirty="0"/>
              <a:t>Spoorwegmuseum </a:t>
            </a:r>
          </a:p>
          <a:p>
            <a:r>
              <a:rPr lang="nl-NL" dirty="0"/>
              <a:t>Keukenhof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660372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l-NL" sz="3600"/>
              <a:t>Aan de slag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6BD81255-F6B5-44F0-BD49-1074BB3D3A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9833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3200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3467" y="321734"/>
            <a:ext cx="10905066" cy="1135737"/>
          </a:xfrm>
        </p:spPr>
        <p:txBody>
          <a:bodyPr>
            <a:normAutofit/>
          </a:bodyPr>
          <a:lstStyle/>
          <a:p>
            <a:r>
              <a:rPr lang="nl-NL" sz="3600"/>
              <a:t>Wat kan er beter?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052629" y="2120024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A580F890-B085-4E95-96AA-55AEBEC5CE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289068" y="1343027"/>
            <a:ext cx="2532832" cy="1273032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D3F51FEB-38FB-4F6C-9F7B-2F2AFAB65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501760" y="5103257"/>
            <a:ext cx="2017580" cy="1014060"/>
          </a:xfrm>
          <a:prstGeom prst="triangle">
            <a:avLst>
              <a:gd name="adj" fmla="val 50000"/>
            </a:avLst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E547BA6-BAE0-43BB-A7CA-60F69CE252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27916" y="5728708"/>
            <a:ext cx="485578" cy="48557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ijdelijke aanduiding voor inhoud 2">
            <a:extLst>
              <a:ext uri="{FF2B5EF4-FFF2-40B4-BE49-F238E27FC236}">
                <a16:creationId xmlns:a16="http://schemas.microsoft.com/office/drawing/2014/main" id="{71D25656-A75B-4CA1-8931-972B24F0CE4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65751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093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Aan het eind van deze les kun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Beleving bij een vrijetijdsbesteding analyseren</a:t>
            </a:r>
          </a:p>
          <a:p>
            <a:r>
              <a:rPr lang="nl-NL" dirty="0"/>
              <a:t>Belevenisbouwstenen beschrijven en toepassen</a:t>
            </a:r>
          </a:p>
          <a:p>
            <a:r>
              <a:rPr lang="nl-NL" dirty="0"/>
              <a:t>Invloed als vrijetijdsmanager op beleving beschrijven</a:t>
            </a:r>
          </a:p>
        </p:txBody>
      </p:sp>
    </p:spTree>
    <p:extLst>
      <p:ext uri="{BB962C8B-B14F-4D97-AF65-F5344CB8AC3E}">
        <p14:creationId xmlns:p14="http://schemas.microsoft.com/office/powerpoint/2010/main" val="395320803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3" ma:contentTypeDescription="Een nieuw document maken." ma:contentTypeScope="" ma:versionID="40482e5b53334d1eeebda43037df53c5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9c978e2734d7fc04f5be9d8ae96b6347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FF143-0ABB-4CFF-A5DD-2BA0E6EC906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0583B6F-241B-4752-BA3F-65607B61D5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6EA1E6-AF09-4B6C-8F92-8F46597C2C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273</Words>
  <Application>Microsoft Office PowerPoint</Application>
  <PresentationFormat>Breedbeeld</PresentationFormat>
  <Paragraphs>53</Paragraphs>
  <Slides>9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Kantoorthema</vt:lpstr>
      <vt:lpstr>PowerPoint-presentatie</vt:lpstr>
      <vt:lpstr>Leerdoel</vt:lpstr>
      <vt:lpstr>Beleving volgens Falk en Dierking</vt:lpstr>
      <vt:lpstr>Waarom? </vt:lpstr>
      <vt:lpstr>Belevenis bouwstenen</vt:lpstr>
      <vt:lpstr>5 vrijetijdsbedrijven</vt:lpstr>
      <vt:lpstr>Aan de slag</vt:lpstr>
      <vt:lpstr>Wat kan er beter?</vt:lpstr>
      <vt:lpstr>Leerdoel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Thomas Noordeloos</dc:creator>
  <cp:lastModifiedBy>Machiel Huizer</cp:lastModifiedBy>
  <cp:revision>6</cp:revision>
  <dcterms:created xsi:type="dcterms:W3CDTF">2021-07-07T07:37:45Z</dcterms:created>
  <dcterms:modified xsi:type="dcterms:W3CDTF">2021-12-01T15:01:55Z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